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88D2C1"/>
    <a:srgbClr val="EA9100"/>
    <a:srgbClr val="7FD3CB"/>
    <a:srgbClr val="FFFFFF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6" autoAdjust="0"/>
    <p:restoredTop sz="96395" autoAdjust="0"/>
  </p:normalViewPr>
  <p:slideViewPr>
    <p:cSldViewPr showGuides="1">
      <p:cViewPr varScale="1">
        <p:scale>
          <a:sx n="90" d="100"/>
          <a:sy n="90" d="100"/>
        </p:scale>
        <p:origin x="77" y="1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2713"/>
            <a:ext cx="2031254" cy="9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00" y="1196125"/>
            <a:ext cx="12075444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Media Player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Films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4489657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66" y="4290857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00" y="4325060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Media Player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040" y="1854000"/>
            <a:ext cx="207292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Media Player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734" y="1235738"/>
            <a:ext cx="6986531" cy="5460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291000" y="1274468"/>
            <a:ext cx="4326462" cy="1440000"/>
          </a:xfrm>
          <a:prstGeom prst="wedgeRoundRectCallout">
            <a:avLst>
              <a:gd name="adj1" fmla="val 60833"/>
              <a:gd name="adj2" fmla="val 540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181000" y="5409000"/>
            <a:ext cx="2882732" cy="720000"/>
          </a:xfrm>
          <a:prstGeom prst="wedgeRoundRectCallout">
            <a:avLst>
              <a:gd name="adj1" fmla="val 71563"/>
              <a:gd name="adj2" fmla="val 701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06000" y="4360893"/>
            <a:ext cx="3191063" cy="720000"/>
          </a:xfrm>
          <a:prstGeom prst="wedgeRoundRectCallout">
            <a:avLst>
              <a:gd name="adj1" fmla="val 36102"/>
              <a:gd name="adj2" fmla="val 2024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82765" y="4509000"/>
            <a:ext cx="1920330" cy="1049763"/>
          </a:xfrm>
          <a:prstGeom prst="wedgeRoundRectCallout">
            <a:avLst>
              <a:gd name="adj1" fmla="val -64172"/>
              <a:gd name="adj2" fmla="val 1151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8718095" y="3386259"/>
            <a:ext cx="2750555" cy="965434"/>
          </a:xfrm>
          <a:prstGeom prst="wedgeRoundRectCallout">
            <a:avLst>
              <a:gd name="adj1" fmla="val -53063"/>
              <a:gd name="adj2" fmla="val 247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Films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288" y="1198674"/>
            <a:ext cx="88558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202158" y="279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9352"/>
              <a:gd name="adj2" fmla="val 1548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7952"/>
              <a:gd name="adj2" fmla="val 1339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math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>
                <a:solidFill>
                  <a:schemeClr val="bg1"/>
                </a:solidFill>
              </a:rPr>
              <a:t>KhanAcademyBulgarian</a:t>
            </a:r>
            <a:r>
              <a:rPr lang="bg-BG" dirty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  <a:br>
              <a:rPr lang="en-US" dirty="0"/>
            </a:br>
            <a:r>
              <a:rPr lang="bg-BG" dirty="0"/>
              <a:t>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Media Player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Films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156000" y="4824000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</a:t>
            </a:r>
            <a:r>
              <a:rPr lang="bg-BG" sz="4400" dirty="0"/>
              <a:t>КС</a:t>
            </a:r>
            <a:r>
              <a:rPr lang="ru-RU" sz="4400" dirty="0"/>
              <a:t>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звук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06000" y="5766209"/>
            <a:ext cx="4005000" cy="73946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2"/>
                </a:solidFill>
              </a:rPr>
              <a:t>Външна звукова карта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от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(напр. </a:t>
            </a:r>
            <a:r>
              <a:rPr lang="bg-BG" b="1" dirty="0"/>
              <a:t>микрофон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/>
              <a:t>слушалки</a:t>
            </a:r>
            <a:r>
              <a:rPr lang="bg-BG" dirty="0"/>
              <a:t>, ...)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05561" y="4867400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Входни и изходни устройства</a:t>
            </a:r>
            <a:r>
              <a:rPr lang="bg-BG" dirty="0"/>
              <a:t>,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 устройства, които възпроизвеждащи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585481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825029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КС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034972"/>
            <a:ext cx="3825000" cy="17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5378</TotalTime>
  <Words>710</Words>
  <Application>Microsoft Office PowerPoint</Application>
  <PresentationFormat>Widescreen</PresentationFormat>
  <Paragraphs>112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КС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КС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Media Player</vt:lpstr>
      <vt:lpstr>Media Player</vt:lpstr>
      <vt:lpstr>Задача: Слушане на музика</vt:lpstr>
      <vt:lpstr>Films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421</cp:revision>
  <dcterms:created xsi:type="dcterms:W3CDTF">2018-05-23T13:08:44Z</dcterms:created>
  <dcterms:modified xsi:type="dcterms:W3CDTF">2024-12-10T07:00:55Z</dcterms:modified>
  <cp:category/>
</cp:coreProperties>
</file>